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8" r:id="rId12"/>
    <p:sldId id="266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2AB1FEE-32A7-46EE-9301-2B460B0EA5A7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82E3E83-174A-4928-8FA6-5BDB8F4EB6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357430"/>
            <a:ext cx="7572428" cy="1222375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Горные выработки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2483768" y="386104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Лекция № 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Горная выработка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7153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полость в толще горных пород, образованная в результате ведения горных работ и служащая для разработки месторождений полезных ископаемых, а также для других горнотехнических целей.</a:t>
            </a:r>
          </a:p>
          <a:p>
            <a:pPr algn="just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В зависимости от угла, составляемого продольной осью выработки с горизонтом, различают выработки вертикальные, наклонные и горизонтальные. К вертикальным относятся шурф и шахтный ствол, к горизонтальным – штольня, штрек, квершлаг и др.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горных выработок по назначению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214422"/>
            <a:ext cx="86439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По назначению различают разведочные и эксплуатационные выработки (вскрывающие, подготовительные, очистные и специальные). Однако более правильное – деление их на классы (очистные и обслуживающие выработки), группы, подгруппы и виды. Так, обслуживающие состоят из трех групп (вскрывающие, подготовительные и специальные), вскрывающие из двух подгрупп (главные и вспомогательные), а вспомогательные - из многих видов (вентиляционные, людские,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породные).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876"/>
            <a:ext cx="4071936" cy="27146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71876"/>
            <a:ext cx="4071935" cy="27100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горных выработок по времени функционирования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1285860"/>
            <a:ext cx="37862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По времени функционирования обслуживающие горные выработки можно классифицировать на долговременные или капитальные (действуют более десяти лет), кратковременные или участковые (срок службы до десяти лет) и временные (функционируют до года).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357298"/>
            <a:ext cx="4864339" cy="2957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57158" y="4429132"/>
            <a:ext cx="81439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 первым относятся все вскрывающие, ко вторым – большая часть подготовительных, к третьим –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косовичники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, печи и аналогичные выработки (очистные согласно рассмотренному признаку классифицировать нельзя, так как они постоянно обновляются, перемещаясь по месторождению полезного ископаемого).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расположению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071546"/>
            <a:ext cx="842968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Расположение горных выработок играет важную роль в конструировании схем вскрытия и подготовки шахтного поля, выборе способов разработки и проветривания, решении других производственных задач; он всегда привязывается к определенному ориентиру, в качестве которого могут быть: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- земная поверхность (тогда по отношению к ней отличают открытые и подземные выработки);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- горизонтальная плоскость (соответственно вертикальные, наклонные и горизонтальные выработки);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- центр шахтного поля (центральные, фланговые, северные, южные, восстающие, диагональные и другие выработки);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- месторождение полезного ископаемого (пластовые выработки, если они проходят по этому месторождению, или полевые, когда минуют его).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Ориентиром могут служить и соседние горные выработки, относительно к которым различают опережающие, отстающие, параллельные, верхние, нижние и т.д.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Элементы горных выработок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7786742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28596" y="1214422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Подземная обслуживающая горная выработка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Элементы горных выработок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571876"/>
            <a:ext cx="7245943" cy="27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57158" y="1071546"/>
            <a:ext cx="6786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Открытые горные выработки</a:t>
            </a:r>
            <a:endParaRPr lang="ru-RU" sz="24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500174"/>
            <a:ext cx="83582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Открытые горные выработки не имеют кровли (см. рис. 3),поэтому контур их поперечного сечения не замкнут. Плоскости 7 и 8 называют дном или подошвой, бока – бортами 1 и 4, а забои 3 и 6 после окончания проходки – торцом. Формы поперечных сечений указанных выработок однообразны: чаще встречаются трапециевидные, реже – прямоугольные. Борта обычно располагают к горизонту под углом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= 30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60˚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(углом откоса борта).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686800" cy="841248"/>
          </a:xfrm>
        </p:spPr>
        <p:txBody>
          <a:bodyPr/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1225689"/>
            <a:ext cx="8001056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</a:rPr>
              <a:t>К вертикальным горным выработкам относят: шурфы, стволы шахт, гезенки.</a:t>
            </a:r>
          </a:p>
          <a:p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Шурф представляет собой горную выработку малого сечения и небольшой глубины. Они проходятся с поверхности земли. Шурфы круглого сечения называют дудками.</a:t>
            </a: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Ствол шахты имеет непосредственный выход на поверхность земли. Он используется для детального изучения полезного ископаемого с помощью других выработок, транспортировки людей и оборудования в шахту, а также транспортировки пустой породы и руды.</a:t>
            </a: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Гезенк не имеет выход на поверхность земли. Он служит для транспортировки грузов внутри шахты с одного горизонта на другой (грузоподъемные, грузоспускные, вентиляционные и др. ).</a:t>
            </a:r>
          </a:p>
          <a:p>
            <a:endParaRPr lang="ru-RU" sz="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85926"/>
            <a:ext cx="6867671" cy="42386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142984"/>
            <a:ext cx="850112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К группе горизонтальных горных выработок относят штольни, штреки, орты и квершлаги.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Штольня представляет собой горизонтальную или наклонную горную выработку, которая выходит на поверхность земли. Обычно их проходят со склона внутрь горы по простиранию или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вкрест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простирания полезного ископаемого. Если штольня имеет два выхода, то она называется тоннелем.</a:t>
            </a: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Штрек - выработка, не имеющая выхода на поверхность земли. При наклонном залегании горных пород штрек проходят по их простиранию, а при горизонтальном залегании пород - в любом направлении.</a:t>
            </a: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Орт проходят в мощных пластах или жилах под углом к простиранию. Орт не выходит за пределы полезного ископаемого. Непосредственного выхода на поверхность земли орты не имеют.</a:t>
            </a: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Квершлаг проводят под углом к простиранию пород. Он используется для транспортировки людей и грузов, проветривания, водоотвода и т. п. На поверхность квершлаги не выходят.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Горизонтальные горные выработки - </a:t>
            </a:r>
            <a:br>
              <a:rPr lang="ru-RU" dirty="0" smtClean="0"/>
            </a:br>
            <a:r>
              <a:rPr lang="ru-RU" dirty="0" smtClean="0"/>
              <a:t>штольня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214554"/>
            <a:ext cx="5930574" cy="269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357298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Наклонные выработки могут иметь выход на поверхность земли (наклонные шурфы и наклонные стволы шахт) и могут его не иметь (бремсберги, скаты, уклоны).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Бремсберг используется для транспортировки грузов с помощью механических устройств.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Уклоны не имеют непосредственного выхода на поверхность земли. Они предназначены для доставки грузов с помощью механических устройств с горизонта на горизонт.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Скат предназначен для спуска полезного ископаемого с верхнего горизонта на нижний под действием силы тяжести.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бремсберг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643050"/>
            <a:ext cx="38576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Проходка бремсберга узким забоем с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подрывкой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породы производится по двум схемам: в одну стадию — с выполнением в каждом цикле работ по углю и породе, — в две стадии — с предварительной выемкой угля и последующей — породы (рис. 1). Схема проведения бремсберга (с ходком) без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подрывки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боковых пород представлена на рис. 2.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428736"/>
            <a:ext cx="2223611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1428736"/>
            <a:ext cx="220993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72066" y="464344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215206" y="464344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 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ГОРНЫХ ВЫРАБОТОК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0000" r="28000"/>
          <a:stretch>
            <a:fillRect/>
          </a:stretch>
        </p:blipFill>
        <p:spPr bwMode="auto">
          <a:xfrm>
            <a:off x="6215074" y="1571612"/>
            <a:ext cx="2357454" cy="33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42910" y="1571612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 smtClean="0"/>
              <a:t>К открытым горным выработкам относятся карьер, канава и траншея.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Карьер - это сравнительно сложная совокупность горных выработок, предназначенных для добычи полезного ископаемого открытыми горными работами.</a:t>
            </a:r>
          </a:p>
          <a:p>
            <a:pPr>
              <a:buFont typeface="Arial" pitchFamily="34" charset="0"/>
              <a:buChar char="•"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Канава и траншея - горные выработки, которые имеют небольшие глубину и ширину.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89460"/>
            <a:ext cx="5643570" cy="37681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714620"/>
            <a:ext cx="5908007" cy="40528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90499"/>
            <a:ext cx="3333750" cy="26241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3929066"/>
            <a:ext cx="3000364" cy="2857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127</TotalTime>
  <Words>917</Words>
  <Application>Microsoft Office PowerPoint</Application>
  <PresentationFormat>Экран (4:3)</PresentationFormat>
  <Paragraphs>60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Горные выработки</vt:lpstr>
      <vt:lpstr>Горная выработка</vt:lpstr>
      <vt:lpstr>Классификация горных выработок по назначению </vt:lpstr>
      <vt:lpstr>Классификация горных выработок по времени функционирования </vt:lpstr>
      <vt:lpstr>По расположению </vt:lpstr>
      <vt:lpstr>Элементы горных выработок </vt:lpstr>
      <vt:lpstr>Элементы горных выработок </vt:lpstr>
      <vt:lpstr>ВИДЫ ГОРНЫХ ВЫРАБОТОК</vt:lpstr>
      <vt:lpstr>ВИДЫ ГОРНЫХ ВЫРАБОТОК</vt:lpstr>
      <vt:lpstr>ВИДЫ ГОРНЫХ ВЫРАБОТОК</vt:lpstr>
      <vt:lpstr>Горизонтальные горные выработки -  штольня</vt:lpstr>
      <vt:lpstr>ВИДЫ ГОРНЫХ ВЫРАБОТОК</vt:lpstr>
      <vt:lpstr>бремсберг</vt:lpstr>
      <vt:lpstr>ВИДЫ ГОРНЫХ ВЫРАБОТОК</vt:lpstr>
      <vt:lpstr>Слайд 15</vt:lpstr>
    </vt:vector>
  </TitlesOfParts>
  <Company>BlackShine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Горные выработки</dc:title>
  <dc:creator>Миннури</dc:creator>
  <cp:lastModifiedBy>Замира</cp:lastModifiedBy>
  <cp:revision>15</cp:revision>
  <dcterms:created xsi:type="dcterms:W3CDTF">2014-03-04T16:40:28Z</dcterms:created>
  <dcterms:modified xsi:type="dcterms:W3CDTF">2014-09-24T02:37:14Z</dcterms:modified>
</cp:coreProperties>
</file>